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327" r:id="rId3"/>
    <p:sldId id="328" r:id="rId4"/>
    <p:sldId id="299" r:id="rId5"/>
    <p:sldId id="294" r:id="rId6"/>
    <p:sldId id="316" r:id="rId7"/>
    <p:sldId id="315" r:id="rId8"/>
    <p:sldId id="317" r:id="rId9"/>
    <p:sldId id="323" r:id="rId10"/>
    <p:sldId id="318" r:id="rId11"/>
    <p:sldId id="300" r:id="rId12"/>
    <p:sldId id="301" r:id="rId13"/>
    <p:sldId id="303" r:id="rId14"/>
    <p:sldId id="306" r:id="rId15"/>
    <p:sldId id="312" r:id="rId16"/>
    <p:sldId id="291" r:id="rId17"/>
    <p:sldId id="309" r:id="rId18"/>
    <p:sldId id="325" r:id="rId19"/>
    <p:sldId id="320" r:id="rId20"/>
    <p:sldId id="284" r:id="rId21"/>
    <p:sldId id="32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9" autoAdjust="0"/>
    <p:restoredTop sz="87957" autoAdjust="0"/>
  </p:normalViewPr>
  <p:slideViewPr>
    <p:cSldViewPr snapToGrid="0">
      <p:cViewPr varScale="1">
        <p:scale>
          <a:sx n="144" d="100"/>
          <a:sy n="144" d="100"/>
        </p:scale>
        <p:origin x="74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Screenshot source: https://</a:t>
            </a:r>
            <a:r>
              <a:rPr lang="en-US" dirty="0" err="1"/>
              <a:t>www.linkedin.com</a:t>
            </a:r>
            <a:r>
              <a:rPr lang="en-US" dirty="0"/>
              <a:t>/posts/dcdietrich_newjob-activity-7100128322063343616-mBmN/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8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Sensors and Actuators</a:t>
            </a:r>
          </a:p>
          <a:p>
            <a:endParaRPr lang="en-US" dirty="0"/>
          </a:p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  <a:p>
            <a:r>
              <a:rPr lang="en-US" dirty="0"/>
              <a:t>SPS-</a:t>
            </a:r>
            <a:r>
              <a:rPr lang="en-US" dirty="0" err="1"/>
              <a:t>Programmierung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IEC 61131-3 (https://</a:t>
            </a:r>
            <a:r>
              <a:rPr lang="en-US" dirty="0" err="1"/>
              <a:t>link.springer.com</a:t>
            </a:r>
            <a:r>
              <a:rPr lang="en-US" dirty="0"/>
              <a:t>/book/10.1007/978-3-642-00269-4)</a:t>
            </a:r>
          </a:p>
          <a:p>
            <a:r>
              <a:rPr lang="en-US" dirty="0"/>
              <a:t>PLC Controls with Structured Text (https://</a:t>
            </a:r>
            <a:r>
              <a:rPr lang="en-US" dirty="0" err="1"/>
              <a:t>www.amazon.de</a:t>
            </a:r>
            <a:r>
              <a:rPr lang="en-US" dirty="0"/>
              <a:t>/</a:t>
            </a:r>
            <a:r>
              <a:rPr lang="en-US" dirty="0" err="1"/>
              <a:t>dp</a:t>
            </a:r>
            <a:r>
              <a:rPr lang="en-US" dirty="0"/>
              <a:t>/8743015549)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02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r>
              <a:rPr lang="en-US" dirty="0"/>
              <a:t>It also means </a:t>
            </a:r>
            <a:r>
              <a:rPr lang="en-US"/>
              <a:t>having peoples backs</a:t>
            </a:r>
            <a:endParaRPr lang="en-US" dirty="0"/>
          </a:p>
          <a:p>
            <a:r>
              <a:rPr lang="en-US" dirty="0"/>
              <a:t>Difference between juniors and seniors, annual goal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age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eadershi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3 (2024-08-26),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  <p:pic>
        <p:nvPicPr>
          <p:cNvPr id="5" name="Picture 4" descr="Screenshot of a LinkedIn post from August 2023: “Okay, enough with the hints and foreshadowing! Now that all signatures are in place, it's finally time to announce this:&#10;Next month I'll be joining Phoenix Contact in Blomberg as a Manager Software Development in their Industrial Cabinet Solutions BU. I'm extremely excited about this new opportunity (and challenge) and looking forward to meeting my new coworkers!”">
            <a:extLst>
              <a:ext uri="{FF2B5EF4-FFF2-40B4-BE49-F238E27FC236}">
                <a16:creationId xmlns:a16="http://schemas.microsoft.com/office/drawing/2014/main" id="{57D62C22-4579-E9B3-C3C6-11399A2A0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95" y="1490980"/>
            <a:ext cx="8258810" cy="387604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"Bi-monthly Proof I’m a</a:t>
            </a:r>
            <a:br>
              <a:rPr lang="en-US" dirty="0"/>
            </a:br>
            <a:r>
              <a:rPr lang="en-US" dirty="0"/>
              <a:t>Real Manager Magazine"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lesson in communication: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"</a:t>
            </a:r>
            <a:r>
              <a:rPr lang="en-US" dirty="0"/>
              <a:t>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  <p:pic>
        <p:nvPicPr>
          <p:cNvPr id="4" name="Picture 3" descr="Still from the movie Idiocracy with the caption “I like money”">
            <a:extLst>
              <a:ext uri="{FF2B5EF4-FFF2-40B4-BE49-F238E27FC236}">
                <a16:creationId xmlns:a16="http://schemas.microsoft.com/office/drawing/2014/main" id="{2D7AA5E8-11D5-E6B2-A596-D8DB504C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dirty="0"/>
              <a:t>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"bad" (or</a:t>
            </a:r>
            <a:br>
              <a:rPr lang="en-US" dirty="0"/>
            </a:br>
            <a:r>
              <a:rPr lang="en-US" dirty="0"/>
              <a:t>"good")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Prepping: Leadership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4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561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5068-6E10-EE98-1752-224A92C8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repping: Reading… like…</a:t>
            </a:r>
            <a:br>
              <a:rPr lang="en-US" dirty="0"/>
            </a:br>
            <a:r>
              <a:rPr lang="en-US" dirty="0"/>
              <a:t>a lot!</a:t>
            </a:r>
          </a:p>
        </p:txBody>
      </p:sp>
      <p:pic>
        <p:nvPicPr>
          <p:cNvPr id="7" name="Picture 6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A51F5948-D18B-A163-C33B-677BEBCE3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2052918"/>
            <a:ext cx="2114550" cy="3175000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508FE0F8-1D66-2B04-E230-FA4465F09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30" y="2052918"/>
            <a:ext cx="2116667" cy="3175000"/>
          </a:xfrm>
          <a:prstGeom prst="rect">
            <a:avLst/>
          </a:prstGeom>
        </p:spPr>
      </p:pic>
      <p:pic>
        <p:nvPicPr>
          <p:cNvPr id="13" name="Picture 12" descr="Cover of ’SPS-Programmierung mit IEC 61131-3’ by Karl Heinz John and Michael Tiegelkamp">
            <a:extLst>
              <a:ext uri="{FF2B5EF4-FFF2-40B4-BE49-F238E27FC236}">
                <a16:creationId xmlns:a16="http://schemas.microsoft.com/office/drawing/2014/main" id="{56D63D63-2F35-4038-4B1A-B5B7A013F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65" y="2052918"/>
            <a:ext cx="2111554" cy="3175000"/>
          </a:xfrm>
          <a:prstGeom prst="rect">
            <a:avLst/>
          </a:prstGeom>
        </p:spPr>
      </p:pic>
      <p:pic>
        <p:nvPicPr>
          <p:cNvPr id="15" name="Picture 14" descr="Cover of ‘PLC Controls with Structured Text’ by Tom Mejer Antonsen">
            <a:extLst>
              <a:ext uri="{FF2B5EF4-FFF2-40B4-BE49-F238E27FC236}">
                <a16:creationId xmlns:a16="http://schemas.microsoft.com/office/drawing/2014/main" id="{C3AFE695-4EC8-0501-9C93-249933D42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87" y="2052918"/>
            <a:ext cx="2437279" cy="3175000"/>
          </a:xfrm>
          <a:prstGeom prst="rect">
            <a:avLst/>
          </a:prstGeom>
        </p:spPr>
      </p:pic>
      <p:pic>
        <p:nvPicPr>
          <p:cNvPr id="4" name="Picture 3" descr="Phoenix Contact AXC F 2152">
            <a:extLst>
              <a:ext uri="{FF2B5EF4-FFF2-40B4-BE49-F238E27FC236}">
                <a16:creationId xmlns:a16="http://schemas.microsoft.com/office/drawing/2014/main" id="{ADB44F0C-9F88-35E1-8CB2-206412016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64" y="1504950"/>
            <a:ext cx="2882899" cy="3848099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8" name="Picture 7" descr="Part of a production line at Phoenix Contact">
            <a:extLst>
              <a:ext uri="{FF2B5EF4-FFF2-40B4-BE49-F238E27FC236}">
                <a16:creationId xmlns:a16="http://schemas.microsoft.com/office/drawing/2014/main" id="{8E53CD7B-3928-92F6-67D8-584778167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98" y="2564801"/>
            <a:ext cx="6827520" cy="384048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8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Developing my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4565</TotalTime>
  <Words>1072</Words>
  <Application>Microsoft Macintosh PowerPoint</Application>
  <PresentationFormat>Widescreen</PresentationFormat>
  <Paragraphs>131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Century Gothic</vt:lpstr>
      <vt:lpstr>Wingdings 3</vt:lpstr>
      <vt:lpstr>Ion</vt:lpstr>
      <vt:lpstr>Sitting in meetings all day long</vt:lpstr>
      <vt:lpstr>Prepping: Leadership and management</vt:lpstr>
      <vt:lpstr>More repping: Reading… like… a lot!</vt:lpstr>
      <vt:lpstr>Stepping into the room…</vt:lpstr>
      <vt:lpstr>The three kinds of leaders</vt:lpstr>
      <vt:lpstr>Servant leadership</vt:lpstr>
      <vt:lpstr>Developing my team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"Bi-monthly Proof I’m a Real Manager Magazine"</vt:lpstr>
      <vt:lpstr>A lesson in communication: They’ll listen… to something</vt:lpstr>
      <vt:lpstr>"Managing" in all sorts of directions</vt:lpstr>
      <vt:lpstr>Dealing with "large" amounts</vt:lpstr>
      <vt:lpstr>From retail to buying in bulk…</vt:lpstr>
      <vt:lpstr>…to labor costs</vt:lpstr>
      <vt:lpstr>What is "bad" (or "good") spending?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364</cp:revision>
  <dcterms:created xsi:type="dcterms:W3CDTF">2022-06-17T15:35:12Z</dcterms:created>
  <dcterms:modified xsi:type="dcterms:W3CDTF">2024-08-26T12:08:30Z</dcterms:modified>
  <cp:category/>
</cp:coreProperties>
</file>